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1542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8272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92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8552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26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2646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0318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8945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8790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835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0967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3521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7445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3430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9638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5227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2975-6F9C-4A62-BCB3-B564EDCA3021}" type="datetimeFigureOut">
              <a:rPr lang="mk-MK" smtClean="0"/>
              <a:t>30.5.2025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200707-8396-4B5F-9405-5EFEFF52392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230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22363"/>
            <a:ext cx="8473439" cy="38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9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35" y="2160588"/>
            <a:ext cx="5609568" cy="3881437"/>
          </a:xfrm>
        </p:spPr>
      </p:pic>
    </p:spTree>
    <p:extLst>
      <p:ext uri="{BB962C8B-B14F-4D97-AF65-F5344CB8AC3E}">
        <p14:creationId xmlns:p14="http://schemas.microsoft.com/office/powerpoint/2010/main" val="427656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Направи разлика ...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47" y="2160588"/>
            <a:ext cx="7282144" cy="3881437"/>
          </a:xfrm>
        </p:spPr>
      </p:pic>
    </p:spTree>
    <p:extLst>
      <p:ext uri="{BB962C8B-B14F-4D97-AF65-F5344CB8AC3E}">
        <p14:creationId xmlns:p14="http://schemas.microsoft.com/office/powerpoint/2010/main" val="381339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Бели дробови на пушач и непушач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65" y="2160588"/>
            <a:ext cx="5808708" cy="3881437"/>
          </a:xfrm>
        </p:spPr>
      </p:pic>
    </p:spTree>
    <p:extLst>
      <p:ext uri="{BB962C8B-B14F-4D97-AF65-F5344CB8AC3E}">
        <p14:creationId xmlns:p14="http://schemas.microsoft.com/office/powerpoint/2010/main" val="68514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Ве молиме гасете ги цигарите ,да дишеме чист воздух!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56" y="2281777"/>
            <a:ext cx="6087325" cy="3639058"/>
          </a:xfrm>
        </p:spPr>
      </p:pic>
    </p:spTree>
    <p:extLst>
      <p:ext uri="{BB962C8B-B14F-4D97-AF65-F5344CB8AC3E}">
        <p14:creationId xmlns:p14="http://schemas.microsoft.com/office/powerpoint/2010/main" val="384757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400" b="1" dirty="0"/>
              <a:t>ПРЕЗЕНТАЦИЈАТА ЈА ИЗРАБОТИЈА ВРЕДНИТЕ УЧЕНИЦИ ОД ЧЕТВРТО ОДДЕЛЕНИЕ ОД ООУ„Блаже Конески “Прилеп заедно со нивната наставничка Ана Марија Дукоска </a:t>
            </a:r>
          </a:p>
          <a:p>
            <a:r>
              <a:rPr lang="mk-MK" sz="2400" b="1" dirty="0"/>
              <a:t>СЕ НАДЕВАМЕ ДЕКА ВИ СЕ ДОПАДНА ПРЕЗЕНТАЦИЈАТА  И ЌЕ НАУЧИМЕ НЕШТО ПОВЕЌЕ ЗА ПУШЕЊЕТО И ЗА НЕГОВОТО ШТЕТНО ДЕЈСТВО .</a:t>
            </a:r>
          </a:p>
        </p:txBody>
      </p:sp>
    </p:spTree>
    <p:extLst>
      <p:ext uri="{BB962C8B-B14F-4D97-AF65-F5344CB8AC3E}">
        <p14:creationId xmlns:p14="http://schemas.microsoft.com/office/powerpoint/2010/main" val="189895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mk-MK" dirty="0"/>
              <a:t>ЈДЕ ДА НАУЧИМЕ ШТО ПРЕТСТАВУВА ПУШЕЊЕТО ?</a:t>
            </a:r>
            <a:br>
              <a:rPr lang="mk-MK" dirty="0"/>
            </a:b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62" y="2391330"/>
            <a:ext cx="6192114" cy="341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368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ТУТУНОТ УБИВА 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30" y="2743804"/>
            <a:ext cx="6468378" cy="2715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28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Чувај го и штеди го своето срце 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56" y="2362751"/>
            <a:ext cx="6268325" cy="3477110"/>
          </a:xfrm>
        </p:spPr>
      </p:pic>
    </p:spTree>
    <p:extLst>
      <p:ext uri="{BB962C8B-B14F-4D97-AF65-F5344CB8AC3E}">
        <p14:creationId xmlns:p14="http://schemas.microsoft.com/office/powerpoint/2010/main" val="351812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Чувајте ги своите деца подалеку од чадот и димот на цигарите ...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72" y="2277014"/>
            <a:ext cx="6220693" cy="3648584"/>
          </a:xfrm>
        </p:spPr>
      </p:pic>
    </p:spTree>
    <p:extLst>
      <p:ext uri="{BB962C8B-B14F-4D97-AF65-F5344CB8AC3E}">
        <p14:creationId xmlns:p14="http://schemas.microsoft.com/office/powerpoint/2010/main" val="51597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Ако сме пушачи ќе ги имаме овие болести 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41" y="2419909"/>
            <a:ext cx="5953956" cy="3362794"/>
          </a:xfrm>
        </p:spPr>
      </p:pic>
    </p:spTree>
    <p:extLst>
      <p:ext uri="{BB962C8B-B14F-4D97-AF65-F5344CB8AC3E}">
        <p14:creationId xmlns:p14="http://schemas.microsoft.com/office/powerpoint/2010/main" val="39435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Кажи СТОП и донеси правилна одлука 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1280160"/>
            <a:ext cx="8839200" cy="5577840"/>
          </a:xfrm>
        </p:spPr>
      </p:pic>
    </p:spTree>
    <p:extLst>
      <p:ext uri="{BB962C8B-B14F-4D97-AF65-F5344CB8AC3E}">
        <p14:creationId xmlns:p14="http://schemas.microsoft.com/office/powerpoint/2010/main" val="220056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22" y="2191277"/>
            <a:ext cx="3000794" cy="3820058"/>
          </a:xfrm>
        </p:spPr>
      </p:pic>
    </p:spTree>
    <p:extLst>
      <p:ext uri="{BB962C8B-B14F-4D97-AF65-F5344CB8AC3E}">
        <p14:creationId xmlns:p14="http://schemas.microsoft.com/office/powerpoint/2010/main" val="37997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7920"/>
          </a:xfrm>
        </p:spPr>
        <p:txBody>
          <a:bodyPr/>
          <a:lstStyle/>
          <a:p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463040"/>
            <a:ext cx="7506162" cy="5110480"/>
          </a:xfrm>
        </p:spPr>
      </p:pic>
    </p:spTree>
    <p:extLst>
      <p:ext uri="{BB962C8B-B14F-4D97-AF65-F5344CB8AC3E}">
        <p14:creationId xmlns:p14="http://schemas.microsoft.com/office/powerpoint/2010/main" val="39772421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110</Words>
  <Application>Microsoft Office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PowerPoint Presentation</vt:lpstr>
      <vt:lpstr>AЈДЕ ДА НАУЧИМЕ ШТО ПРЕТСТАВУВА ПУШЕЊЕТО ? </vt:lpstr>
      <vt:lpstr>ТУТУНОТ УБИВА !</vt:lpstr>
      <vt:lpstr>Чувај го и штеди го своето срце !</vt:lpstr>
      <vt:lpstr>Чувајте ги своите деца подалеку од чадот и димот на цигарите ...</vt:lpstr>
      <vt:lpstr>Ако сме пушачи ќе ги имаме овие болести :</vt:lpstr>
      <vt:lpstr>Кажи СТОП и донеси правилна одлука !</vt:lpstr>
      <vt:lpstr>PowerPoint Presentation</vt:lpstr>
      <vt:lpstr>PowerPoint Presentation</vt:lpstr>
      <vt:lpstr>PowerPoint Presentation</vt:lpstr>
      <vt:lpstr>Направи разлика ...</vt:lpstr>
      <vt:lpstr>Бели дробови на пушач и непушач</vt:lpstr>
      <vt:lpstr>Ве молиме гасете ги цигарите ,да дишеме чист воздух!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ik,0=om  nbjinju8kl;-']</dc:creator>
  <cp:lastModifiedBy>Goran Kotevski</cp:lastModifiedBy>
  <cp:revision>4</cp:revision>
  <dcterms:created xsi:type="dcterms:W3CDTF">2025-05-27T12:00:35Z</dcterms:created>
  <dcterms:modified xsi:type="dcterms:W3CDTF">2025-05-30T13:21:58Z</dcterms:modified>
</cp:coreProperties>
</file>